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73727-4A76-4487-B00D-C5D6271DE71F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5AE75-37CB-47F4-9B91-919B7CC3A6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6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5AE75-37CB-47F4-9B91-919B7CC3A62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7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сберегающие технологии в рамках реализации ФГОС ДО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Воспитатель первой категории</a:t>
            </a:r>
          </a:p>
          <a:p>
            <a:pPr algn="r"/>
            <a:r>
              <a:rPr lang="ru-RU" dirty="0" smtClean="0"/>
              <a:t>Рыбина </a:t>
            </a:r>
          </a:p>
          <a:p>
            <a:pPr algn="r"/>
            <a:r>
              <a:rPr lang="ru-RU" dirty="0" smtClean="0"/>
              <a:t>Наталья</a:t>
            </a:r>
          </a:p>
          <a:p>
            <a:pPr algn="r"/>
            <a:r>
              <a:rPr lang="ru-RU" dirty="0" smtClean="0"/>
              <a:t>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136367" cy="31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95983" cy="307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Игровые упражнение позволяют развивать мышечные ощущения, дают возможность обратить внимание малышей на отдельные элементы движений, помогают совершенствовать движения.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3172023" cy="237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Бодрящая гимнастика направлена на постепенный переход ото сна к бодрствованию. Это закаливание, ходьба и бег по коррекционным дорожкам, из помещения в помещение с разницей температуры.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667" y="4159969"/>
            <a:ext cx="3583322" cy="268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3801"/>
            <a:ext cx="3511869" cy="26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5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Дыхательная гимнастика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16" y="1594728"/>
            <a:ext cx="8229600" cy="4709160"/>
          </a:xfrm>
        </p:spPr>
        <p:txBody>
          <a:bodyPr/>
          <a:lstStyle/>
          <a:p>
            <a:r>
              <a:rPr lang="ru-RU" dirty="0" smtClean="0"/>
              <a:t>Это система дыхательных упражнений направленных на укрепление здоровья, на тренировку дыхательной мускулатуры. Способствует формированию правильного ритмичного дыхания и произношения звуков.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9608"/>
            <a:ext cx="3508137" cy="26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 переключаться с одного движения на другое, напрягать и расслаблять мышцы. Требует участия обеих рук, что дает возможность ориентироваться. Развивает умение сохранять положение пальцев некоторое время.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10447"/>
            <a:ext cx="3796308" cy="28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и упражнения на снижение психоэмоционального </a:t>
            </a:r>
            <a:r>
              <a:rPr lang="ru-RU" dirty="0" smtClean="0"/>
              <a:t>напряжения с элементами самомассажа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147248" cy="3960480"/>
          </a:xfrm>
        </p:spPr>
        <p:txBody>
          <a:bodyPr/>
          <a:lstStyle/>
          <a:p>
            <a:r>
              <a:rPr lang="ru-RU" dirty="0" smtClean="0"/>
              <a:t>Активизирует внимание, память, речь. Самомассаж улучшает тонус и кровообращение, стимулирует активные точки. Способствует нормализации психоэмоционального состояния.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9" y="4346006"/>
            <a:ext cx="3364237" cy="252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80369"/>
            <a:ext cx="3436454" cy="257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3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Релаксация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Умение расслабляться позволяет устранить беспокойство, возбуждение, скованность. Позволяет восстановить силы, увеличить запас энергии.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479801" cy="26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Применение в работе здоровье сберегающих технологий позволяет повысить результативность всего воспитательно – образовательного процесса, сформировать ценностные ориентации, направленные на сохранение и укрепление здоровья.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Здоровье ребенка – это здоровье нашего будущего. </a:t>
            </a:r>
            <a:endParaRPr lang="ru-RU" dirty="0" smtClean="0"/>
          </a:p>
          <a:p>
            <a:r>
              <a:rPr lang="ru-RU" dirty="0" smtClean="0"/>
              <a:t>Определяющим </a:t>
            </a:r>
            <a:r>
              <a:rPr lang="ru-RU" dirty="0" smtClean="0"/>
              <a:t>фактором в системе сохранения и укрепления здоровья детей младшего дошкольного возраста являются здоровье сберегающие технологии. Цель которых обеспечить детям возможность сохранения и укрепления здоровья.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здоровье сберегающие технологии.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методы и приемы в работе с детьми и  сотрудничество с родителями.</a:t>
            </a:r>
          </a:p>
          <a:p>
            <a:r>
              <a:rPr lang="ru-RU" dirty="0" smtClean="0"/>
              <a:t>Ритмопластика</a:t>
            </a:r>
          </a:p>
          <a:p>
            <a:r>
              <a:rPr lang="ru-RU" dirty="0" smtClean="0"/>
              <a:t>Динамические паузы</a:t>
            </a:r>
          </a:p>
          <a:p>
            <a:r>
              <a:rPr lang="ru-RU" dirty="0" smtClean="0"/>
              <a:t>Подвижные и спортивные игры</a:t>
            </a:r>
          </a:p>
          <a:p>
            <a:r>
              <a:rPr lang="ru-RU" dirty="0" smtClean="0"/>
              <a:t>Релаксация</a:t>
            </a:r>
          </a:p>
          <a:p>
            <a:r>
              <a:rPr lang="ru-RU" dirty="0" smtClean="0"/>
              <a:t>Пальчиковая гимнастика</a:t>
            </a:r>
          </a:p>
          <a:p>
            <a:r>
              <a:rPr lang="ru-RU" dirty="0" smtClean="0"/>
              <a:t>Дыхательная гимнастика</a:t>
            </a:r>
          </a:p>
          <a:p>
            <a:r>
              <a:rPr lang="ru-RU" dirty="0" smtClean="0"/>
              <a:t>Бодрящая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26508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сберегающие технологии включают в себя: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Технологии обучающие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r>
              <a:rPr lang="ru-RU" dirty="0" smtClean="0"/>
              <a:t>Утренняя гимнастика</a:t>
            </a:r>
          </a:p>
          <a:p>
            <a:r>
              <a:rPr lang="ru-RU" dirty="0" smtClean="0"/>
              <a:t>Физкультурные занятия</a:t>
            </a:r>
          </a:p>
          <a:p>
            <a:r>
              <a:rPr lang="ru-RU" dirty="0" smtClean="0"/>
              <a:t>Серии познавательных занятий</a:t>
            </a:r>
          </a:p>
          <a:p>
            <a:r>
              <a:rPr lang="ru-RU" dirty="0" smtClean="0"/>
              <a:t>Самомассаж</a:t>
            </a:r>
          </a:p>
          <a:p>
            <a:r>
              <a:rPr lang="ru-RU" dirty="0" smtClean="0"/>
              <a:t>Активный отдых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Технологии коррекции:</a:t>
            </a:r>
          </a:p>
          <a:p>
            <a:r>
              <a:rPr lang="ru-RU" dirty="0" smtClean="0"/>
              <a:t>Артикуляционная гимнастика</a:t>
            </a:r>
          </a:p>
          <a:p>
            <a:r>
              <a:rPr lang="ru-RU" dirty="0" smtClean="0"/>
              <a:t>Сказкотерапия</a:t>
            </a:r>
          </a:p>
          <a:p>
            <a:r>
              <a:rPr lang="ru-RU" dirty="0" smtClean="0"/>
              <a:t>Цветотерапия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Играя создаем условия для развития двигательной активности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Игровая форма проведения физических упражнений, занятий, спортивных и подвижных игр, помогает развить у детей инициативу и самостоятельность.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371941" cy="32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Привлекаем детей к участию в коллективных и индивидуальных двигательных действиях, учитывая возрастные и индивидуальные особенности детей.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32411" cy="30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Утренняя гимнастика – это комплекс упражнений, которые помогают зарядить весь организм положительной энергией на весь день. Также закрепить двигательные навыки и умения. Выработать привычку начинать день с утренней гимнастики.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148643"/>
            <a:ext cx="3568961" cy="267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Физкультурные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Физкультурные занятия направлены на то, чтобы научить детей ориентироваться в пространстве, действовать сообща, проявлять индивидуальные двигательные способности.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18983"/>
            <a:ext cx="3918246" cy="29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112608"/>
          </a:xfrm>
        </p:spPr>
        <p:txBody>
          <a:bodyPr/>
          <a:lstStyle/>
          <a:p>
            <a:r>
              <a:rPr lang="ru-RU" dirty="0" smtClean="0"/>
              <a:t>Подвижные игры имеют большое значение для всестороннего развития ребенка. В подвижных играх создаются благоприятные условия для воспитания физических качеств. С помощью подвижных игр расширяются и углубляются представление об окружающей действительности.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1776"/>
            <a:ext cx="3447909" cy="258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</TotalTime>
  <Words>443</Words>
  <Application>Microsoft Office PowerPoint</Application>
  <PresentationFormat>Экран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Здоровье сберегающие технологии в рамках реализации ФГОС ДО</vt:lpstr>
      <vt:lpstr>Актуальность</vt:lpstr>
      <vt:lpstr>Что такое здоровье сберегающие технологии.</vt:lpstr>
      <vt:lpstr>Здоровье сберегающие технологии включают в себя:</vt:lpstr>
      <vt:lpstr>Играя создаем условия для развития двигательной активности</vt:lpstr>
      <vt:lpstr>Игровые методы</vt:lpstr>
      <vt:lpstr>Утренняя гимнастика</vt:lpstr>
      <vt:lpstr>Физкультурные занятия</vt:lpstr>
      <vt:lpstr>Подвижные игры</vt:lpstr>
      <vt:lpstr>Презентация PowerPoint</vt:lpstr>
      <vt:lpstr>Игровые упражнения</vt:lpstr>
      <vt:lpstr>Гимнастика после сна</vt:lpstr>
      <vt:lpstr>Дыхательная гимнастика </vt:lpstr>
      <vt:lpstr>Пальчиковая гимнастика</vt:lpstr>
      <vt:lpstr>Игры и упражнения на снижение психоэмоционального напряжения с элементами самомассажа</vt:lpstr>
      <vt:lpstr>Релаксация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в рамках реализации ФГОС ДО</dc:title>
  <dc:creator>Надя</dc:creator>
  <cp:lastModifiedBy>Надежда</cp:lastModifiedBy>
  <cp:revision>30</cp:revision>
  <dcterms:created xsi:type="dcterms:W3CDTF">2017-09-06T15:41:05Z</dcterms:created>
  <dcterms:modified xsi:type="dcterms:W3CDTF">2017-10-01T14:55:18Z</dcterms:modified>
</cp:coreProperties>
</file>